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5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86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3" r:id="rId22"/>
    <p:sldId id="284" r:id="rId23"/>
    <p:sldId id="28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Picture 4"/>
          <p:cNvPicPr>
            <a:picLocks noChangeAspect="1"/>
          </p:cNvPicPr>
          <p:nvPr/>
        </p:nvPicPr>
        <p:blipFill rotWithShape="1">
          <a:blip r:embed="rId2"/>
          <a:srcRect b="39441"/>
          <a:stretch/>
        </p:blipFill>
        <p:spPr>
          <a:xfrm>
            <a:off x="600075" y="197857"/>
            <a:ext cx="10835148" cy="2905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7E5973FB-9D2B-777A-DF61-054195301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3159929"/>
            <a:ext cx="7534275" cy="3500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84CD043-1BF2-D585-14B5-D563AD310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4813" r="3282" b="8959"/>
          <a:stretch/>
        </p:blipFill>
        <p:spPr>
          <a:xfrm>
            <a:off x="0" y="369331"/>
            <a:ext cx="9429750" cy="1765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9C4D1-58AE-26DA-2C83-074C5C8EEE57}"/>
              </a:ext>
            </a:extLst>
          </p:cNvPr>
          <p:cNvSpPr txBox="1"/>
          <p:nvPr/>
        </p:nvSpPr>
        <p:spPr>
          <a:xfrm>
            <a:off x="0" y="0"/>
            <a:ext cx="22339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Fake minimum p-value</a:t>
            </a:r>
            <a:endParaRPr kumimoji="0" lang="en-CA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13C30-7602-52EC-0712-90A66B110448}"/>
              </a:ext>
            </a:extLst>
          </p:cNvPr>
          <p:cNvSpPr txBox="1"/>
          <p:nvPr/>
        </p:nvSpPr>
        <p:spPr>
          <a:xfrm>
            <a:off x="0" y="2134757"/>
            <a:ext cx="22018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Real minimum p-value</a:t>
            </a:r>
            <a:endParaRPr kumimoji="0" lang="en-CA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E994DE4-0509-D833-DDEF-3F3FC3A70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2706"/>
            <a:ext cx="10110264" cy="37157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&#10;&#10;Description automatically generated">
            <a:extLst>
              <a:ext uri="{FF2B5EF4-FFF2-40B4-BE49-F238E27FC236}">
                <a16:creationId xmlns:a16="http://schemas.microsoft.com/office/drawing/2014/main" id="{DC60B5D5-897A-7724-DDA7-26A74F083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83" y="0"/>
            <a:ext cx="5254383" cy="25839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ACB4AB-0AB6-C847-03F5-65EA311D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t="1892" r="20878" b="12330"/>
          <a:stretch/>
        </p:blipFill>
        <p:spPr>
          <a:xfrm>
            <a:off x="0" y="2828925"/>
            <a:ext cx="4343400" cy="3886200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7D72AA81-48C2-79CC-D10B-A4081B172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4858"/>
          <a:stretch/>
        </p:blipFill>
        <p:spPr>
          <a:xfrm>
            <a:off x="3790951" y="0"/>
            <a:ext cx="4534410" cy="258394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0DAE334-9E5D-C56E-B205-BF08A57C75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9" b="13949"/>
          <a:stretch/>
        </p:blipFill>
        <p:spPr>
          <a:xfrm>
            <a:off x="4097538" y="2828925"/>
            <a:ext cx="4467735" cy="3821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6F6FB9-A239-A495-9113-08936021730D}"/>
              </a:ext>
            </a:extLst>
          </p:cNvPr>
          <p:cNvSpPr/>
          <p:nvPr/>
        </p:nvSpPr>
        <p:spPr>
          <a:xfrm>
            <a:off x="3009900" y="5057775"/>
            <a:ext cx="323850" cy="590550"/>
          </a:xfrm>
          <a:prstGeom prst="rect">
            <a:avLst/>
          </a:prstGeom>
          <a:solidFill>
            <a:srgbClr val="FFD966">
              <a:alpha val="4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7581E7-FBDF-B335-9CED-BEE2C110C385}"/>
              </a:ext>
            </a:extLst>
          </p:cNvPr>
          <p:cNvSpPr/>
          <p:nvPr/>
        </p:nvSpPr>
        <p:spPr>
          <a:xfrm>
            <a:off x="7259838" y="5057775"/>
            <a:ext cx="323850" cy="590550"/>
          </a:xfrm>
          <a:prstGeom prst="rect">
            <a:avLst/>
          </a:prstGeom>
          <a:solidFill>
            <a:srgbClr val="FFD966">
              <a:alpha val="4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54D69B0D-EB72-9598-FE1A-363956F9C0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 r="3117"/>
          <a:stretch/>
        </p:blipFill>
        <p:spPr>
          <a:xfrm>
            <a:off x="7810500" y="0"/>
            <a:ext cx="4657726" cy="253671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1FA41D8-0B53-8610-88A0-0231518776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3" b="14394"/>
          <a:stretch/>
        </p:blipFill>
        <p:spPr>
          <a:xfrm>
            <a:off x="8426192" y="3014662"/>
            <a:ext cx="3765808" cy="35147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B52238-9393-F392-6F95-F4F7DDEF6EB5}"/>
              </a:ext>
            </a:extLst>
          </p:cNvPr>
          <p:cNvSpPr/>
          <p:nvPr/>
        </p:nvSpPr>
        <p:spPr>
          <a:xfrm>
            <a:off x="11135160" y="5057775"/>
            <a:ext cx="323850" cy="590550"/>
          </a:xfrm>
          <a:prstGeom prst="rect">
            <a:avLst/>
          </a:prstGeom>
          <a:solidFill>
            <a:srgbClr val="FFD966">
              <a:alpha val="4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3808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4D87445-FCE2-F67D-9BFC-493B61C4668B}"/>
              </a:ext>
            </a:extLst>
          </p:cNvPr>
          <p:cNvGrpSpPr/>
          <p:nvPr/>
        </p:nvGrpSpPr>
        <p:grpSpPr>
          <a:xfrm>
            <a:off x="0" y="552565"/>
            <a:ext cx="7791450" cy="5752869"/>
            <a:chOff x="723900" y="352656"/>
            <a:chExt cx="8586504" cy="6505344"/>
          </a:xfrm>
        </p:grpSpPr>
        <p:pic>
          <p:nvPicPr>
            <p:cNvPr id="163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900" y="969263"/>
              <a:ext cx="8586504" cy="46901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7" name="pasted-movie.png" descr="pasted-movie.png"/>
            <p:cNvPicPr>
              <a:picLocks noChangeAspect="1"/>
            </p:cNvPicPr>
            <p:nvPr/>
          </p:nvPicPr>
          <p:blipFill rotWithShape="1">
            <a:blip r:embed="rId3"/>
            <a:srcRect l="6303"/>
            <a:stretch/>
          </p:blipFill>
          <p:spPr>
            <a:xfrm>
              <a:off x="832922" y="1589715"/>
              <a:ext cx="6870214" cy="52682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F0707C-C229-059D-0C53-51146047A072}"/>
                </a:ext>
              </a:extLst>
            </p:cNvPr>
            <p:cNvSpPr txBox="1"/>
            <p:nvPr/>
          </p:nvSpPr>
          <p:spPr>
            <a:xfrm>
              <a:off x="723900" y="352656"/>
              <a:ext cx="564833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To push everything further, we examined all the indicators.</a:t>
              </a:r>
              <a:endParaRPr kumimoji="0" lang="en-CA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97EB2A-777B-7D1D-F03F-32F1BCFE77A2}"/>
              </a:ext>
            </a:extLst>
          </p:cNvPr>
          <p:cNvSpPr txBox="1"/>
          <p:nvPr/>
        </p:nvSpPr>
        <p:spPr>
          <a:xfrm>
            <a:off x="6333004" y="1432557"/>
            <a:ext cx="22339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Fake minimum p-value</a:t>
            </a:r>
            <a:endParaRPr kumimoji="0" lang="en-CA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D5F4F-8E78-1368-D420-02ACDF25D5DB}"/>
              </a:ext>
            </a:extLst>
          </p:cNvPr>
          <p:cNvSpPr txBox="1"/>
          <p:nvPr/>
        </p:nvSpPr>
        <p:spPr>
          <a:xfrm>
            <a:off x="6333004" y="3059670"/>
            <a:ext cx="22018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Real minimum p-value</a:t>
            </a:r>
            <a:endParaRPr kumimoji="0" lang="en-CA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Picture 8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019E0DC5-4DEF-7895-D2F0-2B7243014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49" y="1832553"/>
            <a:ext cx="5720424" cy="948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E3F4D2-567C-FE08-A8E8-571CCE6AD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212" y="3532648"/>
            <a:ext cx="5867788" cy="25919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8C2AA5A8-7784-D9F7-A5BD-F3FABD53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22" y="301127"/>
            <a:ext cx="5234850" cy="264204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4B7852-BCE4-A15D-048C-14A94C42F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80" b="11987"/>
          <a:stretch/>
        </p:blipFill>
        <p:spPr>
          <a:xfrm>
            <a:off x="0" y="3185679"/>
            <a:ext cx="3854276" cy="34807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746257E4-98DD-F3C1-66B2-84F1D4696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b="4489"/>
          <a:stretch/>
        </p:blipFill>
        <p:spPr>
          <a:xfrm>
            <a:off x="3762375" y="363477"/>
            <a:ext cx="4964427" cy="257968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178188D-9B8A-1F4C-98AF-C0A572D54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5" b="12497"/>
          <a:stretch/>
        </p:blipFill>
        <p:spPr>
          <a:xfrm>
            <a:off x="3676739" y="3126771"/>
            <a:ext cx="4037925" cy="3480781"/>
          </a:xfrm>
          <a:prstGeom prst="rect">
            <a:avLst/>
          </a:prstGeom>
        </p:spPr>
      </p:pic>
      <p:pic>
        <p:nvPicPr>
          <p:cNvPr id="16" name="Picture 15" descr="A graph with blue dots&#10;&#10;Description automatically generated">
            <a:extLst>
              <a:ext uri="{FF2B5EF4-FFF2-40B4-BE49-F238E27FC236}">
                <a16:creationId xmlns:a16="http://schemas.microsoft.com/office/drawing/2014/main" id="{BDD904E9-4DB4-38A2-FA63-40E6D1FF1E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/>
          <a:stretch/>
        </p:blipFill>
        <p:spPr>
          <a:xfrm>
            <a:off x="7467599" y="301127"/>
            <a:ext cx="4849413" cy="264203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513BEEE2-653B-7716-DFDE-DA272EA8ED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51" b="12587"/>
          <a:stretch/>
        </p:blipFill>
        <p:spPr>
          <a:xfrm>
            <a:off x="7850282" y="3239251"/>
            <a:ext cx="3854276" cy="3373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6" y="626882"/>
            <a:ext cx="9192720" cy="5604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movie.png" descr="pasted-movie.png"/>
          <p:cNvPicPr>
            <a:picLocks noChangeAspect="1"/>
          </p:cNvPicPr>
          <p:nvPr/>
        </p:nvPicPr>
        <p:blipFill rotWithShape="1">
          <a:blip r:embed="rId2"/>
          <a:srcRect b="749"/>
          <a:stretch/>
        </p:blipFill>
        <p:spPr>
          <a:xfrm>
            <a:off x="6912970" y="702085"/>
            <a:ext cx="4724092" cy="5412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951599"/>
            <a:ext cx="7099805" cy="451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9" y="477981"/>
            <a:ext cx="11093276" cy="5902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189600"/>
            <a:ext cx="55245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1" y="919106"/>
            <a:ext cx="6564897" cy="528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313" y="939395"/>
            <a:ext cx="6564897" cy="361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 rotWithShape="1">
          <a:blip r:embed="rId5"/>
          <a:srcRect l="4937"/>
          <a:stretch/>
        </p:blipFill>
        <p:spPr>
          <a:xfrm>
            <a:off x="4886325" y="5000156"/>
            <a:ext cx="7213203" cy="1199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58" y="426773"/>
            <a:ext cx="3669069" cy="593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593" y="759861"/>
            <a:ext cx="2517671" cy="850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155" y="991992"/>
            <a:ext cx="2634501" cy="1613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34158" y="2604948"/>
            <a:ext cx="3071402" cy="3992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560" y="155518"/>
            <a:ext cx="2957449" cy="106060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Model 1: with all sublist attributes in the category"/>
          <p:cNvSpPr txBox="1"/>
          <p:nvPr/>
        </p:nvSpPr>
        <p:spPr>
          <a:xfrm>
            <a:off x="351558" y="93685"/>
            <a:ext cx="471264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Model 1: with all sublist attributes in the category</a:t>
            </a:r>
          </a:p>
        </p:txBody>
      </p:sp>
      <p:sp>
        <p:nvSpPr>
          <p:cNvPr id="192" name="Model 2: optimization of AIC…"/>
          <p:cNvSpPr txBox="1"/>
          <p:nvPr/>
        </p:nvSpPr>
        <p:spPr>
          <a:xfrm>
            <a:off x="5358501" y="126253"/>
            <a:ext cx="2759607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Model 2: optimization of AIC</a:t>
            </a:r>
          </a:p>
          <a:p>
            <a:r>
              <a:rPr dirty="0"/>
              <a:t>With best interaction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652621-16F8-9C7D-79D7-D8E05A6D417A}"/>
              </a:ext>
            </a:extLst>
          </p:cNvPr>
          <p:cNvGrpSpPr/>
          <p:nvPr/>
        </p:nvGrpSpPr>
        <p:grpSpPr>
          <a:xfrm>
            <a:off x="8725141" y="1979926"/>
            <a:ext cx="3208494" cy="4380861"/>
            <a:chOff x="7895399" y="1162689"/>
            <a:chExt cx="5418703" cy="5340286"/>
          </a:xfrm>
        </p:grpSpPr>
        <p:pic>
          <p:nvPicPr>
            <p:cNvPr id="2" name="pasted-movie.png" descr="pasted-movie.png">
              <a:extLst>
                <a:ext uri="{FF2B5EF4-FFF2-40B4-BE49-F238E27FC236}">
                  <a16:creationId xmlns:a16="http://schemas.microsoft.com/office/drawing/2014/main" id="{594AA7DF-4EE9-0A3E-20E5-6D19F16B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5399" y="1695560"/>
              <a:ext cx="5418703" cy="480741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Model 3 : Lowest P-value">
              <a:extLst>
                <a:ext uri="{FF2B5EF4-FFF2-40B4-BE49-F238E27FC236}">
                  <a16:creationId xmlns:a16="http://schemas.microsoft.com/office/drawing/2014/main" id="{F54AED7A-0DE2-C178-F1E3-FEF19A519C7C}"/>
                </a:ext>
              </a:extLst>
            </p:cNvPr>
            <p:cNvSpPr txBox="1"/>
            <p:nvPr/>
          </p:nvSpPr>
          <p:spPr>
            <a:xfrm>
              <a:off x="7996782" y="1162689"/>
              <a:ext cx="2419497" cy="3330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dirty="0"/>
                <a:t>Model 3 : Lowest P-value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A96A0E-6838-6BDD-D224-FB0AA97663CF}"/>
              </a:ext>
            </a:extLst>
          </p:cNvPr>
          <p:cNvCxnSpPr/>
          <p:nvPr/>
        </p:nvCxnSpPr>
        <p:spPr>
          <a:xfrm>
            <a:off x="5234158" y="0"/>
            <a:ext cx="0" cy="68580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05409A-ED2D-511D-D1A3-EDEF665F11B8}"/>
              </a:ext>
            </a:extLst>
          </p:cNvPr>
          <p:cNvCxnSpPr/>
          <p:nvPr/>
        </p:nvCxnSpPr>
        <p:spPr>
          <a:xfrm>
            <a:off x="8524875" y="1610312"/>
            <a:ext cx="375285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42DE9B-3109-F4CE-2122-087125BF3646}"/>
              </a:ext>
            </a:extLst>
          </p:cNvPr>
          <p:cNvCxnSpPr/>
          <p:nvPr/>
        </p:nvCxnSpPr>
        <p:spPr>
          <a:xfrm>
            <a:off x="8515350" y="1610312"/>
            <a:ext cx="0" cy="547628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" y="236974"/>
            <a:ext cx="5033490" cy="1088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movie.png" descr="pasted-movie.png"/>
          <p:cNvPicPr>
            <a:picLocks noChangeAspect="1"/>
          </p:cNvPicPr>
          <p:nvPr/>
        </p:nvPicPr>
        <p:blipFill rotWithShape="1">
          <a:blip r:embed="rId3"/>
          <a:srcRect l="5166"/>
          <a:stretch/>
        </p:blipFill>
        <p:spPr>
          <a:xfrm>
            <a:off x="0" y="1201039"/>
            <a:ext cx="7204414" cy="41724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208297-3E1B-8317-A581-347C0A34B1C4}"/>
              </a:ext>
            </a:extLst>
          </p:cNvPr>
          <p:cNvGrpSpPr/>
          <p:nvPr/>
        </p:nvGrpSpPr>
        <p:grpSpPr>
          <a:xfrm>
            <a:off x="4940065" y="0"/>
            <a:ext cx="7372288" cy="4951446"/>
            <a:chOff x="5032359" y="374771"/>
            <a:chExt cx="7372288" cy="4951446"/>
          </a:xfrm>
        </p:grpSpPr>
        <p:pic>
          <p:nvPicPr>
            <p:cNvPr id="199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359" y="374771"/>
              <a:ext cx="7372288" cy="49514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0" name="Rectangle"/>
            <p:cNvSpPr/>
            <p:nvPr/>
          </p:nvSpPr>
          <p:spPr>
            <a:xfrm>
              <a:off x="5239528" y="389305"/>
              <a:ext cx="6957949" cy="1849518"/>
            </a:xfrm>
            <a:prstGeom prst="rect">
              <a:avLst/>
            </a:prstGeom>
            <a:gradFill>
              <a:gsLst>
                <a:gs pos="0">
                  <a:schemeClr val="accent4">
                    <a:hueOff val="-406799"/>
                    <a:lumOff val="30382"/>
                    <a:alpha val="42215"/>
                  </a:schemeClr>
                </a:gs>
                <a:gs pos="50000">
                  <a:srgbClr val="FFD58D">
                    <a:alpha val="42215"/>
                  </a:srgbClr>
                </a:gs>
                <a:gs pos="100000">
                  <a:schemeClr val="accent4">
                    <a:hueOff val="-362075"/>
                    <a:lumOff val="23565"/>
                    <a:alpha val="42215"/>
                  </a:schemeClr>
                </a:gs>
              </a:gsLst>
              <a:lin ang="5400000"/>
            </a:gradFill>
            <a:ln w="6350">
              <a:solidFill>
                <a:schemeClr val="accent4">
                  <a:alpha val="42215"/>
                </a:schemeClr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</p:grpSp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07826"/>
            <a:ext cx="11761920" cy="101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387" y="91137"/>
            <a:ext cx="12499647" cy="3861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E243026B-CA1C-199D-0959-3D08706C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4820489"/>
            <a:ext cx="5772151" cy="1507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4F2835F2-F18D-EA2F-D548-CAED6CBA9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939" y="3733406"/>
            <a:ext cx="4052961" cy="568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A044A221-E496-2952-E3B8-8B00289D5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50" y="4683762"/>
            <a:ext cx="6343650" cy="1780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movie.png" descr="pasted-movie.png"/>
          <p:cNvPicPr>
            <a:picLocks noChangeAspect="1"/>
          </p:cNvPicPr>
          <p:nvPr/>
        </p:nvPicPr>
        <p:blipFill rotWithShape="1">
          <a:blip r:embed="rId2"/>
          <a:srcRect l="5946" t="4073" r="1109" b="8136"/>
          <a:stretch/>
        </p:blipFill>
        <p:spPr>
          <a:xfrm>
            <a:off x="6353174" y="628650"/>
            <a:ext cx="5391151" cy="4410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9" y="1760959"/>
            <a:ext cx="5880101" cy="303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0E018-7EAD-5C17-4AE1-E2D2C798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558"/>
            <a:ext cx="8091948" cy="562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9FF91-0A93-3586-023F-E437AEEB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51" y="1234558"/>
            <a:ext cx="7547429" cy="5623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84B36-3465-CDBA-C05F-EEEC752D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97213" cy="13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020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3840C-35C4-F63A-4D8A-DD080C113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"/>
          <a:stretch/>
        </p:blipFill>
        <p:spPr>
          <a:xfrm>
            <a:off x="0" y="0"/>
            <a:ext cx="7621064" cy="533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DD7EB-F34D-CCBF-92C3-EF064306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7" y="0"/>
            <a:ext cx="7078063" cy="270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ABDE0-C34D-CBA8-4C39-963E4C34F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234" y="2667699"/>
            <a:ext cx="6035766" cy="40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/>
          <p:nvPr/>
        </p:nvSpPr>
        <p:spPr>
          <a:xfrm>
            <a:off x="1004257" y="417116"/>
            <a:ext cx="10183487" cy="602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539C218-7402-83B3-BEFF-49BE4CDF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325"/>
            <a:ext cx="12192000" cy="5607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11E61A5E-1B32-FDED-EE19-F58A435CF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68" b="77308"/>
          <a:stretch/>
        </p:blipFill>
        <p:spPr>
          <a:xfrm>
            <a:off x="95249" y="96089"/>
            <a:ext cx="971551" cy="342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A222F0-6D80-93C1-1ED8-A797F08D7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257557"/>
            <a:ext cx="6019800" cy="198043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D62BA8-9A16-4BC5-3E1D-DCA6DED66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20743"/>
            <a:ext cx="5640565" cy="1895475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7E545F-6F62-CAD4-4B0D-9172373AC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" y="438150"/>
            <a:ext cx="5485879" cy="18954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919A10E-3C2E-C428-443E-0581A0A6BA04}"/>
              </a:ext>
            </a:extLst>
          </p:cNvPr>
          <p:cNvSpPr/>
          <p:nvPr/>
        </p:nvSpPr>
        <p:spPr>
          <a:xfrm>
            <a:off x="5590653" y="1247775"/>
            <a:ext cx="324372" cy="247650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i="0" u="none" strike="noStrike" normalizeH="0" baseline="0"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F066A484-E5D4-1E3C-3AEA-87359802D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98" y="2298692"/>
            <a:ext cx="6175024" cy="198043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309C5B-86D4-A5D6-DDFB-414518B9ED07}"/>
              </a:ext>
            </a:extLst>
          </p:cNvPr>
          <p:cNvSpPr/>
          <p:nvPr/>
        </p:nvSpPr>
        <p:spPr>
          <a:xfrm>
            <a:off x="5534026" y="3350967"/>
            <a:ext cx="324372" cy="247650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i="0" u="none" strike="noStrike" normalizeH="0" baseline="0"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EC077E-7E86-DEBA-3B70-5B8EA4F01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4852812"/>
            <a:ext cx="6419327" cy="95718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1FECEDC-F4B6-5D18-F8EB-9BE0DD07E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4430459"/>
            <a:ext cx="5666852" cy="238663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0191F19-7CA9-D2A9-BC8C-CB82FFDB1514}"/>
              </a:ext>
            </a:extLst>
          </p:cNvPr>
          <p:cNvSpPr/>
          <p:nvPr/>
        </p:nvSpPr>
        <p:spPr>
          <a:xfrm>
            <a:off x="5524240" y="5905060"/>
            <a:ext cx="324372" cy="247650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i="0" u="none" strike="noStrike" normalizeH="0" baseline="0"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1924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2C12DF85-66B7-2350-6B5F-EE9F85C70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384" b="75877"/>
          <a:stretch/>
        </p:blipFill>
        <p:spPr>
          <a:xfrm>
            <a:off x="0" y="0"/>
            <a:ext cx="990600" cy="42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02E8B-98BE-C030-DFBF-5E77D8A0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6" y="429598"/>
            <a:ext cx="5886449" cy="31968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CBE9E-9379-2555-5435-797623FD08A8}"/>
              </a:ext>
            </a:extLst>
          </p:cNvPr>
          <p:cNvSpPr/>
          <p:nvPr/>
        </p:nvSpPr>
        <p:spPr>
          <a:xfrm>
            <a:off x="2951911" y="1684788"/>
            <a:ext cx="3001214" cy="1858512"/>
          </a:xfrm>
          <a:prstGeom prst="rect">
            <a:avLst/>
          </a:prstGeom>
          <a:solidFill>
            <a:srgbClr val="FFD966">
              <a:alpha val="4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9631B-CBBA-975F-88D6-3C5675D00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1700"/>
            <a:ext cx="7078063" cy="1705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37DCB6-6F7F-BF38-7E1F-D3A5A4E71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089" y="3709215"/>
            <a:ext cx="1476581" cy="2979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63E9B1-9CF0-2AF8-DC6B-CA5574DDD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672" y="3581857"/>
            <a:ext cx="1476653" cy="3049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106B4-435D-1E64-C14E-95472AF1E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565" y="3545917"/>
            <a:ext cx="1372085" cy="3142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DF05C4-D768-2C51-DE07-3FB2AE620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4878" y="237661"/>
            <a:ext cx="4791744" cy="311511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B26C90-555B-ADD4-CB72-E5A913616F51}"/>
              </a:ext>
            </a:extLst>
          </p:cNvPr>
          <p:cNvCxnSpPr>
            <a:stCxn id="5" idx="3"/>
          </p:cNvCxnSpPr>
          <p:nvPr/>
        </p:nvCxnSpPr>
        <p:spPr>
          <a:xfrm flipV="1">
            <a:off x="5953125" y="1905000"/>
            <a:ext cx="981075" cy="70904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6E33E8F-F6A6-207B-D0AD-318CEFCF6826}"/>
              </a:ext>
            </a:extLst>
          </p:cNvPr>
          <p:cNvSpPr/>
          <p:nvPr/>
        </p:nvSpPr>
        <p:spPr>
          <a:xfrm>
            <a:off x="6219825" y="4991100"/>
            <a:ext cx="485053" cy="285750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-100122"/>
            <a:ext cx="9386629" cy="3433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3" descr="Picture 3"/>
          <p:cNvPicPr>
            <a:picLocks noChangeAspect="1"/>
          </p:cNvPicPr>
          <p:nvPr/>
        </p:nvPicPr>
        <p:blipFill rotWithShape="1">
          <a:blip r:embed="rId3"/>
          <a:srcRect l="7807" r="15204"/>
          <a:stretch/>
        </p:blipFill>
        <p:spPr>
          <a:xfrm>
            <a:off x="0" y="3018001"/>
            <a:ext cx="6373228" cy="3786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28" y="2950580"/>
            <a:ext cx="5587189" cy="3907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8" y="693871"/>
            <a:ext cx="6068304" cy="88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97" y="406129"/>
            <a:ext cx="8713753" cy="700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90" y="2016629"/>
            <a:ext cx="8057419" cy="920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156" y="1404125"/>
            <a:ext cx="8105859" cy="109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88" y="4191927"/>
            <a:ext cx="5115873" cy="385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997" y="2798026"/>
            <a:ext cx="6290823" cy="40453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D436947-E6E4-C5FF-0DF7-4005122F74B4}"/>
              </a:ext>
            </a:extLst>
          </p:cNvPr>
          <p:cNvSpPr/>
          <p:nvPr/>
        </p:nvSpPr>
        <p:spPr>
          <a:xfrm>
            <a:off x="4743450" y="4191927"/>
            <a:ext cx="657225" cy="446748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797"/>
            <a:ext cx="4114800" cy="1817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65147"/>
            <a:ext cx="5982220" cy="43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0711"/>
            <a:ext cx="4700317" cy="3609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354" y="1208184"/>
            <a:ext cx="5603646" cy="441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9" y="2063048"/>
            <a:ext cx="4890861" cy="356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142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969A4A37-8D59-EA2D-9BCB-70E08898D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8" y="5317116"/>
            <a:ext cx="4781550" cy="716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00710DAB-9929-29E6-1D81-E9A30DB6AC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256" t="3313" r="1668" b="8011"/>
          <a:stretch/>
        </p:blipFill>
        <p:spPr>
          <a:xfrm>
            <a:off x="4572182" y="4535249"/>
            <a:ext cx="7619818" cy="2271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9"/>
            <a:ext cx="6026252" cy="2430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52" y="82262"/>
            <a:ext cx="5744535" cy="4711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0F4D57-FA6A-DA77-5341-CA9971CAD8A3}"/>
              </a:ext>
            </a:extLst>
          </p:cNvPr>
          <p:cNvGrpSpPr/>
          <p:nvPr/>
        </p:nvGrpSpPr>
        <p:grpSpPr>
          <a:xfrm>
            <a:off x="6295" y="1910989"/>
            <a:ext cx="6089705" cy="2930270"/>
            <a:chOff x="0" y="3752892"/>
            <a:chExt cx="6089705" cy="2930270"/>
          </a:xfrm>
        </p:grpSpPr>
        <p:pic>
          <p:nvPicPr>
            <p:cNvPr id="138" name="Picture 2" descr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2892"/>
              <a:ext cx="1443654" cy="3995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0" name="Picture 4" descr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54" y="4152442"/>
              <a:ext cx="6026251" cy="253072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602" y="4841259"/>
            <a:ext cx="6026251" cy="1930844"/>
          </a:xfrm>
          <a:prstGeom prst="rect">
            <a:avLst/>
          </a:prstGeom>
          <a:ln w="19050">
            <a:solidFill>
              <a:schemeClr val="tx1"/>
            </a:solidFill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" y="236848"/>
            <a:ext cx="5852148" cy="1342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2" y="1752744"/>
            <a:ext cx="5137310" cy="382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2792"/>
            <a:ext cx="5697070" cy="76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930" y="1318033"/>
            <a:ext cx="5697069" cy="388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12" y="5205633"/>
            <a:ext cx="5260704" cy="750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47</Words>
  <Application>Microsoft Office PowerPoint</Application>
  <PresentationFormat>Widescreen</PresentationFormat>
  <Paragraphs>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Chen</dc:creator>
  <cp:lastModifiedBy>Serena Chen</cp:lastModifiedBy>
  <cp:revision>5</cp:revision>
  <dcterms:modified xsi:type="dcterms:W3CDTF">2023-12-07T18:24:18Z</dcterms:modified>
</cp:coreProperties>
</file>